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DCD8-A8E5-4E8D-9568-A5D75CD2FC3E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6F30-8537-4B61-8805-522BB2FF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222885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BCA Semester-II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Subject: C++ 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Topic:  ‘=‘ Operator Overloading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Prepared by </a:t>
            </a:r>
            <a:r>
              <a:rPr lang="en-US" sz="1400" b="1" dirty="0" err="1" smtClean="0">
                <a:solidFill>
                  <a:schemeClr val="tx1"/>
                </a:solidFill>
              </a:rPr>
              <a:t>Uttam</a:t>
            </a:r>
            <a:r>
              <a:rPr lang="en-US" sz="1400" b="1" dirty="0" smtClean="0">
                <a:solidFill>
                  <a:schemeClr val="tx1"/>
                </a:solidFill>
              </a:rPr>
              <a:t> Kumar </a:t>
            </a:r>
            <a:r>
              <a:rPr lang="en-US" sz="1400" b="1" dirty="0" err="1" smtClean="0">
                <a:solidFill>
                  <a:schemeClr val="tx1"/>
                </a:solidFill>
              </a:rPr>
              <a:t>Ghosh</a:t>
            </a: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dirty="0" smtClean="0"/>
              <a:t>.</a:t>
            </a:r>
            <a:r>
              <a:rPr lang="en-US" sz="1400" dirty="0" smtClean="0">
                <a:solidFill>
                  <a:schemeClr val="tx1"/>
                </a:solidFill>
              </a:rPr>
              <a:t>BCA, </a:t>
            </a:r>
            <a:r>
              <a:rPr lang="en-US" sz="1400" dirty="0" err="1" smtClean="0">
                <a:solidFill>
                  <a:schemeClr val="tx1"/>
                </a:solidFill>
              </a:rPr>
              <a:t>Purnea</a:t>
            </a:r>
            <a:r>
              <a:rPr lang="en-US" sz="1400" dirty="0" smtClean="0">
                <a:solidFill>
                  <a:schemeClr val="tx1"/>
                </a:solidFill>
              </a:rPr>
              <a:t> College, </a:t>
            </a:r>
            <a:r>
              <a:rPr lang="en-US" sz="1400" dirty="0" err="1" smtClean="0">
                <a:solidFill>
                  <a:schemeClr val="tx1"/>
                </a:solidFill>
              </a:rPr>
              <a:t>Purnea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25-4-2020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3429000"/>
            <a:ext cx="8305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 can overload the assignment operator (=) just as we can do with other operators.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 can be used to assign the data member’s value of one object into data members of another object of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same class  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Following example explains how an assignment operator can be overloaded.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2209800"/>
            <a:ext cx="570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Assignment  Operator (=) Overloading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302359"/>
            <a:ext cx="8001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#include &lt;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iostream.h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conio.h</a:t>
            </a: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&gt;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Value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x;  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y;     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public: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Value()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	{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x = 0;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y = 0;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Value(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b)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=a;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y=b;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void operator = (Value &amp;V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 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x=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V.x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y=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V.y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void display 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&lt;&lt; “x= " &lt;&lt; x &lt;&lt;  “ Y=" &lt;&lt;  y &lt;&lt;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}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};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void  main() {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Value V1(11, 10), V2(5, 11);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&lt;&lt; “\n Values in V1:  ";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V1.display ();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&lt;&lt; “\n Values in V2: ";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V2.display();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V1 = V2;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&lt;&lt;“\n Values in V1 after using = operator: ";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V1.display();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getch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When the above code is compiled and executed, it produces the following result −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Values in V1: x=11   y=10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Values </a:t>
            </a:r>
            <a:r>
              <a:rPr lang="en-US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 V2: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x=5	    y=11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Values in V1 after using = operator: x=5	y=11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B3E2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132</TotalTime>
  <Words>181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Theme1</vt:lpstr>
      <vt:lpstr>BCA Semester-II  Subject: C++  Topic:  ‘=‘ Operator Overloading Prepared by Uttam Kumar Ghosh .BCA, Purnea College, Purnea 25-4-2020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UTTAM</dc:creator>
  <cp:lastModifiedBy>User</cp:lastModifiedBy>
  <cp:revision>21</cp:revision>
  <dcterms:created xsi:type="dcterms:W3CDTF">2020-04-24T07:22:17Z</dcterms:created>
  <dcterms:modified xsi:type="dcterms:W3CDTF">2020-05-04T14:48:44Z</dcterms:modified>
</cp:coreProperties>
</file>